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75" r:id="rId8"/>
    <p:sldId id="260" r:id="rId9"/>
    <p:sldId id="276" r:id="rId10"/>
    <p:sldId id="268" r:id="rId11"/>
    <p:sldId id="277" r:id="rId12"/>
  </p:sldIdLst>
  <p:sldSz cx="1192371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E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10-19T08:02:56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22313 5962 0,'-141'0'171,"-1341"-247"-139,1183 212-17,-548 17 1,335 53 0,-34 18-1,210 18 1,125-18-1,-248 53 1,230-54 0,141 1-1,-18-17-15,-18 17 0,-52 17 16,105-70 0,-17 35 15,71-17-31,-36 0 0,-36 17 15,-52 18 17,-811 353-17,740-283 1,-370 230 0,370-230-1,54-17 1,122-88-1,-34 17 17,34-17-32,19-18 0,-18 17 15,-36 1 17,18 0-17,0-18 1,36 0 15,-1 0-31,0 0 0,1 0 16,-19 0-16,19 0 0,-124 0 47,70 0-32,36 17-15,-18-17 16,0 18-16,-53 0 15,-17 17 1,87-18 0,1-17-1,17 0-15,-17 36 32,-88 105-17,34 53 1,1-53 15,35 18-31,36-124 16,-36 53-1,35-17 1,-17 70 0,-18 0-1,35-18 1,-17 107-1,17-89 1,18-71-16,-17 54 16,17-1-1,0 71 1,0-52 0,17 140 15,1-212-16,0-17-15,-18 18 0,17-1 16,19 89 0,-1-18-1,18 106 1,-18-70 0,-17-54-1,-1-17-15,1-36 16,0 124-1,-1-88 1,1-70-16,0 16 0,17 72 16,35 105-1,-52-158 1,194 370 15,-36-36 0,-88-246-31,-35-53 16,-18 0-16,36 53 16,88 158-1,-36-105 1,18 17 0,-17-105-1,87 52 1,-69-106-1,440 230 32,159-247-47,-512-35 16,-70 0-16,493-18 16,-246-18 15,264-70 0,-352 17-15,-89-35-1,-123 71-15,0-18 16,211-159 0,-211 142-16,18-54 0,17-17 15,159-159 1,-230 230-1,195-159 1,-159 123 0,35-71-1,-53 89 1,-35 18-16,158-160 31,-122 142-31,140-159 31,-53 71-15,-140 123-16,52-18 31,-88 36-31,88-36 16,0 1 0,-70 35-16,17-1 0,-17 1 15,17-18 1,0 36-1,-35-19-15,18 19 32,-18-19-17,18 36-15,-1-35 63,19 0-32,-1-53-15,-18 52-16,1 19 15,-18-1-15,18-17 16,-1 17 0,-17 0-16,-335-34 15,723-107 1,-388 106-16,0-176 15,-194-424 17,124 424-17,17 88-15,-71-212 32,71-123-17,0 17 16,53 212 1,0 141-17,0-88 1,36 71-16,-1-107 16,-17 142-1,-1-71-15,89-211 16,-18 70 15,-70 230-31,17-54 16,-35 18-1,0 71 1,0-36 0,0 18-16,0 36 15,0-1 1,0 1-16,0-1 31,0 0-31,0 1 16,-17-19 15,-1 1-15,-335 17 30</inkml:trace>
  <inkml:trace contextRef="#ctx0" brushRef="#br0" timeOffset="84345.21">8149 10107 0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0464" y="1122363"/>
            <a:ext cx="8942785" cy="2387600"/>
          </a:xfrm>
        </p:spPr>
        <p:txBody>
          <a:bodyPr anchor="b"/>
          <a:lstStyle>
            <a:lvl1pPr algn="ctr">
              <a:defRPr sz="5868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464" y="3602038"/>
            <a:ext cx="8942785" cy="1655762"/>
          </a:xfrm>
        </p:spPr>
        <p:txBody>
          <a:bodyPr/>
          <a:lstStyle>
            <a:lvl1pPr marL="0" indent="0" algn="ctr">
              <a:buNone/>
              <a:defRPr sz="2347"/>
            </a:lvl1pPr>
            <a:lvl2pPr marL="447142" indent="0" algn="ctr">
              <a:buNone/>
              <a:defRPr sz="1956"/>
            </a:lvl2pPr>
            <a:lvl3pPr marL="894283" indent="0" algn="ctr">
              <a:buNone/>
              <a:defRPr sz="1760"/>
            </a:lvl3pPr>
            <a:lvl4pPr marL="1341425" indent="0" algn="ctr">
              <a:buNone/>
              <a:defRPr sz="1565"/>
            </a:lvl4pPr>
            <a:lvl5pPr marL="1788566" indent="0" algn="ctr">
              <a:buNone/>
              <a:defRPr sz="1565"/>
            </a:lvl5pPr>
            <a:lvl6pPr marL="2235708" indent="0" algn="ctr">
              <a:buNone/>
              <a:defRPr sz="1565"/>
            </a:lvl6pPr>
            <a:lvl7pPr marL="2682850" indent="0" algn="ctr">
              <a:buNone/>
              <a:defRPr sz="1565"/>
            </a:lvl7pPr>
            <a:lvl8pPr marL="3129991" indent="0" algn="ctr">
              <a:buNone/>
              <a:defRPr sz="1565"/>
            </a:lvl8pPr>
            <a:lvl9pPr marL="3577133" indent="0" algn="ctr">
              <a:buNone/>
              <a:defRPr sz="1565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20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5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2907" y="365125"/>
            <a:ext cx="257105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9755" y="365125"/>
            <a:ext cx="756410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045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037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45" y="1709739"/>
            <a:ext cx="10284202" cy="2852737"/>
          </a:xfrm>
        </p:spPr>
        <p:txBody>
          <a:bodyPr anchor="b"/>
          <a:lstStyle>
            <a:lvl1pPr>
              <a:defRPr sz="5868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545" y="4589464"/>
            <a:ext cx="10284202" cy="1500187"/>
          </a:xfrm>
        </p:spPr>
        <p:txBody>
          <a:bodyPr/>
          <a:lstStyle>
            <a:lvl1pPr marL="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1pPr>
            <a:lvl2pPr marL="447142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2pPr>
            <a:lvl3pPr marL="89428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34142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4pPr>
            <a:lvl5pPr marL="1788566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5pPr>
            <a:lvl6pPr marL="2235708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6pPr>
            <a:lvl7pPr marL="268285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7pPr>
            <a:lvl8pPr marL="3129991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8pPr>
            <a:lvl9pPr marL="3577133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616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755" y="1825625"/>
            <a:ext cx="5067578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6380" y="1825625"/>
            <a:ext cx="5067578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18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309" y="365126"/>
            <a:ext cx="10284202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309" y="1681163"/>
            <a:ext cx="5044289" cy="823912"/>
          </a:xfrm>
        </p:spPr>
        <p:txBody>
          <a:bodyPr anchor="b"/>
          <a:lstStyle>
            <a:lvl1pPr marL="0" indent="0">
              <a:buNone/>
              <a:defRPr sz="2347" b="1"/>
            </a:lvl1pPr>
            <a:lvl2pPr marL="447142" indent="0">
              <a:buNone/>
              <a:defRPr sz="1956" b="1"/>
            </a:lvl2pPr>
            <a:lvl3pPr marL="894283" indent="0">
              <a:buNone/>
              <a:defRPr sz="1760" b="1"/>
            </a:lvl3pPr>
            <a:lvl4pPr marL="1341425" indent="0">
              <a:buNone/>
              <a:defRPr sz="1565" b="1"/>
            </a:lvl4pPr>
            <a:lvl5pPr marL="1788566" indent="0">
              <a:buNone/>
              <a:defRPr sz="1565" b="1"/>
            </a:lvl5pPr>
            <a:lvl6pPr marL="2235708" indent="0">
              <a:buNone/>
              <a:defRPr sz="1565" b="1"/>
            </a:lvl6pPr>
            <a:lvl7pPr marL="2682850" indent="0">
              <a:buNone/>
              <a:defRPr sz="1565" b="1"/>
            </a:lvl7pPr>
            <a:lvl8pPr marL="3129991" indent="0">
              <a:buNone/>
              <a:defRPr sz="1565" b="1"/>
            </a:lvl8pPr>
            <a:lvl9pPr marL="3577133" indent="0">
              <a:buNone/>
              <a:defRPr sz="1565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309" y="2505075"/>
            <a:ext cx="5044289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6380" y="1681163"/>
            <a:ext cx="5069131" cy="823912"/>
          </a:xfrm>
        </p:spPr>
        <p:txBody>
          <a:bodyPr anchor="b"/>
          <a:lstStyle>
            <a:lvl1pPr marL="0" indent="0">
              <a:buNone/>
              <a:defRPr sz="2347" b="1"/>
            </a:lvl1pPr>
            <a:lvl2pPr marL="447142" indent="0">
              <a:buNone/>
              <a:defRPr sz="1956" b="1"/>
            </a:lvl2pPr>
            <a:lvl3pPr marL="894283" indent="0">
              <a:buNone/>
              <a:defRPr sz="1760" b="1"/>
            </a:lvl3pPr>
            <a:lvl4pPr marL="1341425" indent="0">
              <a:buNone/>
              <a:defRPr sz="1565" b="1"/>
            </a:lvl4pPr>
            <a:lvl5pPr marL="1788566" indent="0">
              <a:buNone/>
              <a:defRPr sz="1565" b="1"/>
            </a:lvl5pPr>
            <a:lvl6pPr marL="2235708" indent="0">
              <a:buNone/>
              <a:defRPr sz="1565" b="1"/>
            </a:lvl6pPr>
            <a:lvl7pPr marL="2682850" indent="0">
              <a:buNone/>
              <a:defRPr sz="1565" b="1"/>
            </a:lvl7pPr>
            <a:lvl8pPr marL="3129991" indent="0">
              <a:buNone/>
              <a:defRPr sz="1565" b="1"/>
            </a:lvl8pPr>
            <a:lvl9pPr marL="3577133" indent="0">
              <a:buNone/>
              <a:defRPr sz="1565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6380" y="2505075"/>
            <a:ext cx="506913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269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81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66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309" y="457200"/>
            <a:ext cx="3845707" cy="1600200"/>
          </a:xfrm>
        </p:spPr>
        <p:txBody>
          <a:bodyPr anchor="b"/>
          <a:lstStyle>
            <a:lvl1pPr>
              <a:defRPr sz="313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131" y="987426"/>
            <a:ext cx="6036380" cy="4873625"/>
          </a:xfrm>
        </p:spPr>
        <p:txBody>
          <a:bodyPr/>
          <a:lstStyle>
            <a:lvl1pPr>
              <a:defRPr sz="3130"/>
            </a:lvl1pPr>
            <a:lvl2pPr>
              <a:defRPr sz="2738"/>
            </a:lvl2pPr>
            <a:lvl3pPr>
              <a:defRPr sz="2347"/>
            </a:lvl3pPr>
            <a:lvl4pPr>
              <a:defRPr sz="1956"/>
            </a:lvl4pPr>
            <a:lvl5pPr>
              <a:defRPr sz="1956"/>
            </a:lvl5pPr>
            <a:lvl6pPr>
              <a:defRPr sz="1956"/>
            </a:lvl6pPr>
            <a:lvl7pPr>
              <a:defRPr sz="1956"/>
            </a:lvl7pPr>
            <a:lvl8pPr>
              <a:defRPr sz="1956"/>
            </a:lvl8pPr>
            <a:lvl9pPr>
              <a:defRPr sz="1956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1309" y="2057400"/>
            <a:ext cx="3845707" cy="3811588"/>
          </a:xfrm>
        </p:spPr>
        <p:txBody>
          <a:bodyPr/>
          <a:lstStyle>
            <a:lvl1pPr marL="0" indent="0">
              <a:buNone/>
              <a:defRPr sz="1565"/>
            </a:lvl1pPr>
            <a:lvl2pPr marL="447142" indent="0">
              <a:buNone/>
              <a:defRPr sz="1369"/>
            </a:lvl2pPr>
            <a:lvl3pPr marL="894283" indent="0">
              <a:buNone/>
              <a:defRPr sz="1174"/>
            </a:lvl3pPr>
            <a:lvl4pPr marL="1341425" indent="0">
              <a:buNone/>
              <a:defRPr sz="978"/>
            </a:lvl4pPr>
            <a:lvl5pPr marL="1788566" indent="0">
              <a:buNone/>
              <a:defRPr sz="978"/>
            </a:lvl5pPr>
            <a:lvl6pPr marL="2235708" indent="0">
              <a:buNone/>
              <a:defRPr sz="978"/>
            </a:lvl6pPr>
            <a:lvl7pPr marL="2682850" indent="0">
              <a:buNone/>
              <a:defRPr sz="978"/>
            </a:lvl7pPr>
            <a:lvl8pPr marL="3129991" indent="0">
              <a:buNone/>
              <a:defRPr sz="978"/>
            </a:lvl8pPr>
            <a:lvl9pPr marL="3577133" indent="0">
              <a:buNone/>
              <a:defRPr sz="97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6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309" y="457200"/>
            <a:ext cx="3845707" cy="1600200"/>
          </a:xfrm>
        </p:spPr>
        <p:txBody>
          <a:bodyPr anchor="b"/>
          <a:lstStyle>
            <a:lvl1pPr>
              <a:defRPr sz="313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9131" y="987426"/>
            <a:ext cx="6036380" cy="4873625"/>
          </a:xfrm>
        </p:spPr>
        <p:txBody>
          <a:bodyPr anchor="t"/>
          <a:lstStyle>
            <a:lvl1pPr marL="0" indent="0">
              <a:buNone/>
              <a:defRPr sz="3130"/>
            </a:lvl1pPr>
            <a:lvl2pPr marL="447142" indent="0">
              <a:buNone/>
              <a:defRPr sz="2738"/>
            </a:lvl2pPr>
            <a:lvl3pPr marL="894283" indent="0">
              <a:buNone/>
              <a:defRPr sz="2347"/>
            </a:lvl3pPr>
            <a:lvl4pPr marL="1341425" indent="0">
              <a:buNone/>
              <a:defRPr sz="1956"/>
            </a:lvl4pPr>
            <a:lvl5pPr marL="1788566" indent="0">
              <a:buNone/>
              <a:defRPr sz="1956"/>
            </a:lvl5pPr>
            <a:lvl6pPr marL="2235708" indent="0">
              <a:buNone/>
              <a:defRPr sz="1956"/>
            </a:lvl6pPr>
            <a:lvl7pPr marL="2682850" indent="0">
              <a:buNone/>
              <a:defRPr sz="1956"/>
            </a:lvl7pPr>
            <a:lvl8pPr marL="3129991" indent="0">
              <a:buNone/>
              <a:defRPr sz="1956"/>
            </a:lvl8pPr>
            <a:lvl9pPr marL="3577133" indent="0">
              <a:buNone/>
              <a:defRPr sz="1956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1309" y="2057400"/>
            <a:ext cx="3845707" cy="3811588"/>
          </a:xfrm>
        </p:spPr>
        <p:txBody>
          <a:bodyPr/>
          <a:lstStyle>
            <a:lvl1pPr marL="0" indent="0">
              <a:buNone/>
              <a:defRPr sz="1565"/>
            </a:lvl1pPr>
            <a:lvl2pPr marL="447142" indent="0">
              <a:buNone/>
              <a:defRPr sz="1369"/>
            </a:lvl2pPr>
            <a:lvl3pPr marL="894283" indent="0">
              <a:buNone/>
              <a:defRPr sz="1174"/>
            </a:lvl3pPr>
            <a:lvl4pPr marL="1341425" indent="0">
              <a:buNone/>
              <a:defRPr sz="978"/>
            </a:lvl4pPr>
            <a:lvl5pPr marL="1788566" indent="0">
              <a:buNone/>
              <a:defRPr sz="978"/>
            </a:lvl5pPr>
            <a:lvl6pPr marL="2235708" indent="0">
              <a:buNone/>
              <a:defRPr sz="978"/>
            </a:lvl6pPr>
            <a:lvl7pPr marL="2682850" indent="0">
              <a:buNone/>
              <a:defRPr sz="978"/>
            </a:lvl7pPr>
            <a:lvl8pPr marL="3129991" indent="0">
              <a:buNone/>
              <a:defRPr sz="978"/>
            </a:lvl8pPr>
            <a:lvl9pPr marL="3577133" indent="0">
              <a:buNone/>
              <a:defRPr sz="97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26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9756" y="365126"/>
            <a:ext cx="10284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756" y="1825625"/>
            <a:ext cx="102842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755" y="6356351"/>
            <a:ext cx="268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D972-38CB-4C2B-8154-B7073FB5C8EE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30" y="6356351"/>
            <a:ext cx="4024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1123" y="6356351"/>
            <a:ext cx="268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A9A2-98A5-4D29-AD50-74206D54C7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968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4283" rtl="1" eaLnBrk="1" latinLnBrk="0" hangingPunct="1">
        <a:lnSpc>
          <a:spcPct val="90000"/>
        </a:lnSpc>
        <a:spcBef>
          <a:spcPct val="0"/>
        </a:spcBef>
        <a:buNone/>
        <a:defRPr sz="4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571" indent="-223571" algn="r" defTabSz="894283" rtl="1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2738" kern="1200">
          <a:solidFill>
            <a:schemeClr val="tx1"/>
          </a:solidFill>
          <a:latin typeface="+mn-lt"/>
          <a:ea typeface="+mn-ea"/>
          <a:cs typeface="+mn-cs"/>
        </a:defRPr>
      </a:lvl1pPr>
      <a:lvl2pPr marL="670712" indent="-223571" algn="r" defTabSz="894283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2347" kern="1200">
          <a:solidFill>
            <a:schemeClr val="tx1"/>
          </a:solidFill>
          <a:latin typeface="+mn-lt"/>
          <a:ea typeface="+mn-ea"/>
          <a:cs typeface="+mn-cs"/>
        </a:defRPr>
      </a:lvl2pPr>
      <a:lvl3pPr marL="1117854" indent="-223571" algn="r" defTabSz="894283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564996" indent="-223571" algn="r" defTabSz="894283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2012137" indent="-223571" algn="r" defTabSz="894283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459279" indent="-223571" algn="r" defTabSz="894283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906420" indent="-223571" algn="r" defTabSz="894283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353562" indent="-223571" algn="r" defTabSz="894283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800704" indent="-223571" algn="r" defTabSz="894283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47142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94283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25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88566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35708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682850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29991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577133" algn="r" defTabSz="894283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31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7A5C5E0-1B2C-A0CC-A286-27F04C0AFA4E}"/>
              </a:ext>
            </a:extLst>
          </p:cNvPr>
          <p:cNvSpPr/>
          <p:nvPr/>
        </p:nvSpPr>
        <p:spPr>
          <a:xfrm>
            <a:off x="2808024" y="583564"/>
            <a:ext cx="6438291" cy="5509200"/>
          </a:xfrm>
          <a:prstGeom prst="rect">
            <a:avLst/>
          </a:prstGeom>
          <a:solidFill>
            <a:srgbClr val="67CED5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משימה לכבוד שבת </a:t>
            </a:r>
            <a:r>
              <a:rPr lang="he-I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  <a:sym typeface="Wingdings" panose="05000000000000000000" pitchFamily="2" charset="2"/>
              </a:rPr>
              <a:t> </a:t>
            </a:r>
          </a:p>
          <a:p>
            <a:pPr algn="ctr"/>
            <a:endParaRPr lang="he-IL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braham" panose="00000500000000000000" pitchFamily="2" charset="-79"/>
              <a:cs typeface="Abraham" panose="00000500000000000000" pitchFamily="2" charset="-79"/>
              <a:sym typeface="Wingdings" panose="05000000000000000000" pitchFamily="2" charset="2"/>
            </a:endParaRPr>
          </a:p>
          <a:p>
            <a:pPr algn="r"/>
            <a:r>
              <a:rPr lang="he-I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  <a:sym typeface="Wingdings" panose="05000000000000000000" pitchFamily="2" charset="2"/>
              </a:rPr>
              <a:t>* לטאטא את הבית </a:t>
            </a:r>
          </a:p>
          <a:p>
            <a:pPr algn="r"/>
            <a:r>
              <a:rPr lang="he-I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  <a:sym typeface="Wingdings" panose="05000000000000000000" pitchFamily="2" charset="2"/>
              </a:rPr>
              <a:t>* לסדר את החדר שלי </a:t>
            </a:r>
          </a:p>
          <a:p>
            <a:pPr algn="r"/>
            <a:r>
              <a:rPr lang="he-I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  <a:sym typeface="Wingdings" panose="05000000000000000000" pitchFamily="2" charset="2"/>
              </a:rPr>
              <a:t> * להכין עוגיות </a:t>
            </a:r>
          </a:p>
          <a:p>
            <a:pPr algn="r"/>
            <a:r>
              <a:rPr lang="he-I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  <a:sym typeface="Wingdings" panose="05000000000000000000" pitchFamily="2" charset="2"/>
              </a:rPr>
              <a:t> * לשאול את אמא במה היא צריכה עזרה.</a:t>
            </a:r>
          </a:p>
        </p:txBody>
      </p:sp>
    </p:spTree>
    <p:extLst>
      <p:ext uri="{BB962C8B-B14F-4D97-AF65-F5344CB8AC3E}">
        <p14:creationId xmlns:p14="http://schemas.microsoft.com/office/powerpoint/2010/main" val="92686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7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תמונה 33" descr="תמונה שמכילה טקסט, מסמך, גופן, נייר&#10;&#10;התיאור נוצר באופן אוטומטי">
            <a:extLst>
              <a:ext uri="{FF2B5EF4-FFF2-40B4-BE49-F238E27FC236}">
                <a16:creationId xmlns:a16="http://schemas.microsoft.com/office/drawing/2014/main" id="{84238709-8D2F-C885-7E0B-AAF7FDB7C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85" y="1383175"/>
            <a:ext cx="3452413" cy="4467828"/>
          </a:xfrm>
          <a:prstGeom prst="rect">
            <a:avLst/>
          </a:prstGeom>
        </p:spPr>
      </p:pic>
      <p:pic>
        <p:nvPicPr>
          <p:cNvPr id="36" name="תמונה 35" descr="תמונה שמכילה טקסט, מסמך, גופן, נייר&#10;&#10;התיאור נוצר באופן אוטומטי">
            <a:extLst>
              <a:ext uri="{FF2B5EF4-FFF2-40B4-BE49-F238E27FC236}">
                <a16:creationId xmlns:a16="http://schemas.microsoft.com/office/drawing/2014/main" id="{66039EC0-D78C-FC3D-8C52-C9B0392FF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0" y="1383175"/>
            <a:ext cx="3452413" cy="44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 descr="תמונה שמכילה טקסט, מסמך, נייר, כתב יד&#10;&#10;התיאור נוצר באופן אוטומטי">
            <a:extLst>
              <a:ext uri="{FF2B5EF4-FFF2-40B4-BE49-F238E27FC236}">
                <a16:creationId xmlns:a16="http://schemas.microsoft.com/office/drawing/2014/main" id="{35633924-EA3F-031E-4312-FAA93F417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1" y="1471665"/>
            <a:ext cx="3452413" cy="4467828"/>
          </a:xfrm>
          <a:prstGeom prst="rect">
            <a:avLst/>
          </a:prstGeom>
        </p:spPr>
      </p:pic>
      <p:pic>
        <p:nvPicPr>
          <p:cNvPr id="17" name="תמונה 16" descr="תמונה שמכילה טקסט, נייר, מסמך, גופן&#10;&#10;התיאור נוצר באופן אוטומטי">
            <a:extLst>
              <a:ext uri="{FF2B5EF4-FFF2-40B4-BE49-F238E27FC236}">
                <a16:creationId xmlns:a16="http://schemas.microsoft.com/office/drawing/2014/main" id="{8DF6FF45-C80D-5C04-261B-E51D6CC67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43" y="1471665"/>
            <a:ext cx="3452413" cy="44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4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תמונה שמכילה טקסט, גופן, נייר, מסמך&#10;&#10;התיאור נוצר באופן אוטומטי">
            <a:extLst>
              <a:ext uri="{FF2B5EF4-FFF2-40B4-BE49-F238E27FC236}">
                <a16:creationId xmlns:a16="http://schemas.microsoft.com/office/drawing/2014/main" id="{0D370EB6-628B-7ECD-1799-A177BFDEF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09" y="1354668"/>
            <a:ext cx="3697777" cy="4785358"/>
          </a:xfrm>
          <a:prstGeom prst="rect">
            <a:avLst/>
          </a:prstGeom>
        </p:spPr>
      </p:pic>
      <p:pic>
        <p:nvPicPr>
          <p:cNvPr id="18" name="תמונה 17" descr="תמונה שמכילה טקסט, מסמך, נייר, גופן&#10;&#10;התיאור נוצר באופן אוטומטי">
            <a:extLst>
              <a:ext uri="{FF2B5EF4-FFF2-40B4-BE49-F238E27FC236}">
                <a16:creationId xmlns:a16="http://schemas.microsoft.com/office/drawing/2014/main" id="{F2CDCACB-AC4B-9F96-0E6F-291BA044E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37" y="1354669"/>
            <a:ext cx="3697776" cy="47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ייר, מסמך, גופן&#10;&#10;התיאור נוצר באופן אוטומטי">
            <a:extLst>
              <a:ext uri="{FF2B5EF4-FFF2-40B4-BE49-F238E27FC236}">
                <a16:creationId xmlns:a16="http://schemas.microsoft.com/office/drawing/2014/main" id="{8A11BA6A-8C66-6879-2876-2B2CFC6F0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148578" y="1371204"/>
            <a:ext cx="3926855" cy="4734953"/>
          </a:xfrm>
          <a:prstGeom prst="rect">
            <a:avLst/>
          </a:prstGeom>
        </p:spPr>
      </p:pic>
      <p:pic>
        <p:nvPicPr>
          <p:cNvPr id="5" name="תמונה 4" descr="תמונה שמכילה טקסט, מסמך, נייר, כתב יד&#10;&#10;התיאור נוצר באופן אוטומטי">
            <a:extLst>
              <a:ext uri="{FF2B5EF4-FFF2-40B4-BE49-F238E27FC236}">
                <a16:creationId xmlns:a16="http://schemas.microsoft.com/office/drawing/2014/main" id="{A8E1CEB0-0F24-EA4B-E1C8-0D5065A46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4" y="1371204"/>
            <a:ext cx="3642375" cy="47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7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ייר, מסמך, ספר&#10;&#10;התיאור נוצר באופן אוטומטי">
            <a:extLst>
              <a:ext uri="{FF2B5EF4-FFF2-40B4-BE49-F238E27FC236}">
                <a16:creationId xmlns:a16="http://schemas.microsoft.com/office/drawing/2014/main" id="{1625A2BF-1E64-895F-DF46-40E9697E1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56" y="1266613"/>
            <a:ext cx="3755352" cy="4859867"/>
          </a:xfrm>
          <a:prstGeom prst="rect">
            <a:avLst/>
          </a:prstGeom>
        </p:spPr>
      </p:pic>
      <p:pic>
        <p:nvPicPr>
          <p:cNvPr id="5" name="תמונה 4" descr="תמונה שמכילה טקסט, נייר, מסמך, גופן&#10;&#10;התיאור נוצר באופן אוטומטי">
            <a:extLst>
              <a:ext uri="{FF2B5EF4-FFF2-40B4-BE49-F238E27FC236}">
                <a16:creationId xmlns:a16="http://schemas.microsoft.com/office/drawing/2014/main" id="{BD574965-54F9-C92D-9698-91BD299BA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1" y="1266613"/>
            <a:ext cx="3755352" cy="4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FDC3D41-B73C-2FC7-1A80-349F2EE69209}"/>
              </a:ext>
            </a:extLst>
          </p:cNvPr>
          <p:cNvSpPr txBox="1"/>
          <p:nvPr/>
        </p:nvSpPr>
        <p:spPr>
          <a:xfrm>
            <a:off x="3760237" y="2883360"/>
            <a:ext cx="496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>
                <a:latin typeface="Fb Tamlil" panose="02020503050405020304" pitchFamily="18" charset="-79"/>
                <a:cs typeface="Fb Tamlil" panose="02020503050405020304" pitchFamily="18" charset="-79"/>
              </a:rPr>
              <a:t>"מוריד הטל ותן ברכה על פני האדמה"</a:t>
            </a:r>
            <a:endParaRPr lang="en-IL" sz="3600" dirty="0">
              <a:latin typeface="Fb Tamlil" panose="02020503050405020304" pitchFamily="18" charset="-79"/>
              <a:cs typeface="Fb Tamlil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768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מסמך, גופן, מכתב&#10;&#10;התיאור נוצר באופן אוטומטי">
            <a:extLst>
              <a:ext uri="{FF2B5EF4-FFF2-40B4-BE49-F238E27FC236}">
                <a16:creationId xmlns:a16="http://schemas.microsoft.com/office/drawing/2014/main" id="{C3D4FB2C-6DA0-E076-1002-B2B3057B7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93" y="1476585"/>
            <a:ext cx="3563749" cy="46119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דיו 1">
                <a:extLst>
                  <a:ext uri="{FF2B5EF4-FFF2-40B4-BE49-F238E27FC236}">
                    <a16:creationId xmlns:a16="http://schemas.microsoft.com/office/drawing/2014/main" id="{9EC31DB4-C407-4EF9-9277-5DC7CD75A4C6}"/>
                  </a:ext>
                </a:extLst>
              </p14:cNvPr>
              <p14:cNvContentPartPr/>
              <p14:nvPr/>
            </p14:nvContentPartPr>
            <p14:xfrm>
              <a:off x="2933640" y="2038320"/>
              <a:ext cx="5099400" cy="3474000"/>
            </p14:xfrm>
          </p:contentPart>
        </mc:Choice>
        <mc:Fallback>
          <p:pic>
            <p:nvPicPr>
              <p:cNvPr id="2" name="דיו 1">
                <a:extLst>
                  <a:ext uri="{FF2B5EF4-FFF2-40B4-BE49-F238E27FC236}">
                    <a16:creationId xmlns:a16="http://schemas.microsoft.com/office/drawing/2014/main" id="{9EC31DB4-C407-4EF9-9277-5DC7CD75A4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4280" y="2028960"/>
                <a:ext cx="5118120" cy="34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206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3567</TotalTime>
  <Words>36</Words>
  <Application>Microsoft Office PowerPoint</Application>
  <PresentationFormat>מותאם אישית</PresentationFormat>
  <Paragraphs>7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Abraham</vt:lpstr>
      <vt:lpstr>Arial</vt:lpstr>
      <vt:lpstr>Calibri</vt:lpstr>
      <vt:lpstr>Calibri Light</vt:lpstr>
      <vt:lpstr>Fb Tamlil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מושקא</dc:creator>
  <cp:lastModifiedBy>Menucha</cp:lastModifiedBy>
  <cp:revision>5</cp:revision>
  <dcterms:created xsi:type="dcterms:W3CDTF">2023-10-08T06:39:23Z</dcterms:created>
  <dcterms:modified xsi:type="dcterms:W3CDTF">2023-10-19T08:05:25Z</dcterms:modified>
</cp:coreProperties>
</file>